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13"/>
  </p:notesMasterIdLst>
  <p:handoutMasterIdLst>
    <p:handoutMasterId r:id="rId14"/>
  </p:handoutMasterIdLst>
  <p:sldIdLst>
    <p:sldId id="256" r:id="rId4"/>
    <p:sldId id="264" r:id="rId5"/>
    <p:sldId id="261" r:id="rId6"/>
    <p:sldId id="306" r:id="rId7"/>
    <p:sldId id="307" r:id="rId8"/>
    <p:sldId id="308" r:id="rId9"/>
    <p:sldId id="309" r:id="rId10"/>
    <p:sldId id="310" r:id="rId11"/>
    <p:sldId id="311" r:id="rId12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80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D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42" d="100"/>
          <a:sy n="142" d="100"/>
        </p:scale>
        <p:origin x="-108" y="-72"/>
      </p:cViewPr>
      <p:guideLst>
        <p:guide orient="horz" pos="180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474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="" xmlns:a16="http://schemas.microsoft.com/office/drawing/2014/main" id="{8FEF09C3-5432-4DA0-9890-3050357C5EB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9227E202-B8C5-4411-9AB9-001230F3662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C0FA2-A713-4856-8F75-7FAFAF357361}" type="datetimeFigureOut">
              <a:rPr lang="ko-KR" altLang="en-US" smtClean="0"/>
              <a:t>2019-04-24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A05FDCCD-9920-4087-A8EF-840D6BF967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1B30773E-42C5-4B13-84D2-DE05FB0C34D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A52E6A-8C14-4F5B-B0CB-3A4FCBC8D1E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77957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866FF-EA9A-44BA-8DB2-FB8E70490571}" type="datetimeFigureOut">
              <a:rPr lang="ko-KR" altLang="en-US" smtClean="0"/>
              <a:t>2019-04-24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89A33-A361-4541-B6A7-456994CC0C0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564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49293" y="1563638"/>
            <a:ext cx="3845416" cy="108012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649145" y="2634232"/>
            <a:ext cx="3845416" cy="799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buNone/>
              <a:defRPr sz="14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1944300" y="0"/>
            <a:ext cx="5255402" cy="5143500"/>
            <a:chOff x="1619672" y="548680"/>
            <a:chExt cx="5904656" cy="5778928"/>
          </a:xfrm>
        </p:grpSpPr>
        <p:sp>
          <p:nvSpPr>
            <p:cNvPr id="5" name="Oval 4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7" name="Straight Connector 6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33116" y="843558"/>
            <a:ext cx="8077768" cy="216024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anchor="ctr"/>
          <a:lstStyle>
            <a:lvl1pPr marL="0" indent="0" algn="ctr">
              <a:buNone/>
              <a:defRPr sz="14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031416" y="2475359"/>
            <a:ext cx="1062118" cy="1062118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06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012160" y="0"/>
            <a:ext cx="313184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131840" y="0"/>
            <a:ext cx="288032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3221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8244000" y="0"/>
            <a:ext cx="90000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811908" y="0"/>
            <a:ext cx="2448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477595" y="0"/>
            <a:ext cx="2448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4916268" y="0"/>
            <a:ext cx="900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7301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29444" y="915566"/>
            <a:ext cx="4104456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4644008" y="915566"/>
            <a:ext cx="4104456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429444" y="2912740"/>
            <a:ext cx="4104456" cy="187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06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644464" y="2912740"/>
            <a:ext cx="4104000" cy="18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659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4583048" y="0"/>
            <a:ext cx="2286000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858000" y="698778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583048" y="2578606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298953" y="699542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0" y="2579370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81159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23528" y="248444"/>
            <a:ext cx="3294112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671560" y="1832620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2105640" y="3416796"/>
            <a:ext cx="307792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323528" y="1832620"/>
            <a:ext cx="1728192" cy="30963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2105640" y="1832049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3671560" y="248444"/>
            <a:ext cx="1512000" cy="15121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83147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4" name="Picture 2" descr="D:\Fullppt\005-PNG이미지\노트북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019175"/>
            <a:ext cx="6011911" cy="3057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283453" y="1415430"/>
            <a:ext cx="2834003" cy="21142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97966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247" y="1275606"/>
            <a:ext cx="2526010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8607" y="1275606"/>
            <a:ext cx="2526010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748616" y="1374406"/>
            <a:ext cx="2319328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986924" y="1374406"/>
            <a:ext cx="2319328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1163576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023301"/>
            <a:ext cx="3024336" cy="366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687664" y="1164297"/>
            <a:ext cx="1744194" cy="26942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196830" y="1426241"/>
            <a:ext cx="1744194" cy="269424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8922350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blipFill>
              <a:blip r:embed="rId2"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 userDrawn="1"/>
        </p:nvGrpSpPr>
        <p:grpSpPr>
          <a:xfrm>
            <a:off x="1944300" y="0"/>
            <a:ext cx="5255402" cy="5143500"/>
            <a:chOff x="1619672" y="548680"/>
            <a:chExt cx="5904656" cy="5778928"/>
          </a:xfrm>
        </p:grpSpPr>
        <p:sp>
          <p:nvSpPr>
            <p:cNvPr id="5" name="Oval 4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blipFill>
              <a:blip r:embed="rId2"/>
              <a:stretch>
                <a:fillRect/>
              </a:stretch>
            </a:blipFill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7" name="Straight Connector 6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9050">
              <a:solidFill>
                <a:schemeClr val="bg1">
                  <a:alpha val="7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105794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268185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95936" y="2253238"/>
            <a:ext cx="5148064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95936" y="2726814"/>
            <a:ext cx="5148064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941932" y="1244876"/>
            <a:ext cx="2693964" cy="2636602"/>
            <a:chOff x="1619672" y="548680"/>
            <a:chExt cx="5904656" cy="5778928"/>
          </a:xfrm>
        </p:grpSpPr>
        <p:sp>
          <p:nvSpPr>
            <p:cNvPr id="9" name="Oval 8"/>
            <p:cNvSpPr/>
            <p:nvPr userDrawn="1"/>
          </p:nvSpPr>
          <p:spPr>
            <a:xfrm>
              <a:off x="2411760" y="1268760"/>
              <a:ext cx="4320480" cy="4320480"/>
            </a:xfrm>
            <a:prstGeom prst="ellipse">
              <a:avLst/>
            </a:prstGeom>
            <a:noFill/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2483768" y="1340768"/>
              <a:ext cx="4176464" cy="4176464"/>
            </a:xfrm>
            <a:prstGeom prst="ellipse">
              <a:avLst/>
            </a:prstGeom>
            <a:blipFill>
              <a:blip r:embed="rId3"/>
              <a:stretch>
                <a:fillRect/>
              </a:stretch>
            </a:blipFill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ko-KR" altLang="en-US"/>
            </a:p>
          </p:txBody>
        </p:sp>
        <p:cxnSp>
          <p:nvCxnSpPr>
            <p:cNvPr id="13" name="Straight Connector 12"/>
            <p:cNvCxnSpPr/>
            <p:nvPr userDrawn="1"/>
          </p:nvCxnSpPr>
          <p:spPr>
            <a:xfrm>
              <a:off x="4572000" y="548680"/>
              <a:ext cx="0" cy="72008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4572000" y="5607528"/>
              <a:ext cx="0" cy="72008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732240" y="3429000"/>
              <a:ext cx="792088" cy="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1619672" y="3429000"/>
              <a:ext cx="792088" cy="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 flipV="1">
              <a:off x="6156176" y="2378312"/>
              <a:ext cx="792088" cy="330608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 flipV="1">
              <a:off x="5431496" y="1124744"/>
              <a:ext cx="432048" cy="792088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3094136" y="1131624"/>
              <a:ext cx="613768" cy="785208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2195736" y="2090992"/>
              <a:ext cx="898400" cy="492240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 userDrawn="1"/>
          </p:nvCxnSpPr>
          <p:spPr>
            <a:xfrm flipV="1">
              <a:off x="3180984" y="4941168"/>
              <a:ext cx="526920" cy="57606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 userDrawn="1"/>
          </p:nvCxnSpPr>
          <p:spPr>
            <a:xfrm flipV="1">
              <a:off x="2456304" y="4329100"/>
              <a:ext cx="637832" cy="39604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 userDrawn="1"/>
          </p:nvCxnSpPr>
          <p:spPr>
            <a:xfrm>
              <a:off x="5979584" y="4142812"/>
              <a:ext cx="968680" cy="51032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 userDrawn="1"/>
          </p:nvCxnSpPr>
          <p:spPr>
            <a:xfrm>
              <a:off x="5431496" y="4875464"/>
              <a:ext cx="490068" cy="732064"/>
            </a:xfrm>
            <a:prstGeom prst="line">
              <a:avLst/>
            </a:prstGeom>
            <a:ln w="1905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827544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95486"/>
            <a:ext cx="842493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771550"/>
            <a:ext cx="842493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31065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06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703817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1691680" y="123478"/>
            <a:ext cx="7452320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691680" y="699542"/>
            <a:ext cx="745232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298141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700934" y="322499"/>
            <a:ext cx="1583034" cy="13851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2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2700934" y="1898609"/>
            <a:ext cx="1583034" cy="13851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3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700934" y="3474719"/>
            <a:ext cx="1583034" cy="138515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658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3" r:id="rId3"/>
    <p:sldLayoutId id="2147483660" r:id="rId4"/>
    <p:sldLayoutId id="2147483661" r:id="rId5"/>
    <p:sldLayoutId id="2147483662" r:id="rId6"/>
    <p:sldLayoutId id="2147483664" r:id="rId7"/>
    <p:sldLayoutId id="2147483655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3" r:id="rId14"/>
    <p:sldLayoutId id="2147483672" r:id="rId15"/>
    <p:sldLayoutId id="2147483671" r:id="rId16"/>
    <p:sldLayoutId id="2147483656" r:id="rId17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4"/>
          <p:cNvSpPr txBox="1"/>
          <p:nvPr/>
        </p:nvSpPr>
        <p:spPr>
          <a:xfrm>
            <a:off x="2994339" y="2931790"/>
            <a:ext cx="31683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OLEYİS SENDİKASI</a:t>
            </a:r>
          </a:p>
          <a:p>
            <a:pPr algn="ctr"/>
            <a:r>
              <a:rPr lang="tr-TR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İş Yerlerinde </a:t>
            </a:r>
          </a:p>
          <a:p>
            <a:pPr algn="ctr"/>
            <a:r>
              <a:rPr lang="tr-TR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örgütlenmeye esas yetkili olduğu </a:t>
            </a:r>
          </a:p>
          <a:p>
            <a:pPr algn="ctr"/>
            <a:r>
              <a:rPr lang="tr-TR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iş yeri sınıfları</a:t>
            </a:r>
          </a:p>
        </p:txBody>
      </p:sp>
      <p:pic>
        <p:nvPicPr>
          <p:cNvPr id="12" name="Resim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738" y="1676738"/>
            <a:ext cx="1209163" cy="1152128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4890" y="1714368"/>
            <a:ext cx="1076868" cy="1076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/>
          <p:cNvSpPr txBox="1">
            <a:spLocks/>
          </p:cNvSpPr>
          <p:nvPr/>
        </p:nvSpPr>
        <p:spPr>
          <a:xfrm>
            <a:off x="3491880" y="1978326"/>
            <a:ext cx="5187735" cy="576063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6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altLang="ko-KR" sz="2800" b="1" dirty="0" smtClean="0"/>
              <a:t>18 NOLU İŞ </a:t>
            </a:r>
            <a:r>
              <a:rPr lang="tr-TR" altLang="ko-KR" sz="2800" b="1" dirty="0" smtClean="0"/>
              <a:t>KOLU AÇILIMI</a:t>
            </a:r>
            <a:endParaRPr lang="en-US" altLang="ko-KR" sz="2800" b="1" dirty="0"/>
          </a:p>
        </p:txBody>
      </p:sp>
      <p:sp>
        <p:nvSpPr>
          <p:cNvPr id="6" name="TextBox 3"/>
          <p:cNvSpPr txBox="1"/>
          <p:nvPr/>
        </p:nvSpPr>
        <p:spPr>
          <a:xfrm>
            <a:off x="3491880" y="2604848"/>
            <a:ext cx="4824536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1200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Otel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pansiyon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lokanta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büfe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pastane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kahvehane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gibi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konaklama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dinlenme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yemek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yerleri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ile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sinema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müzikli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müziksiz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her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türlü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eğlence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yerleri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plaj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açık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kapalı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spor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yerleri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hipodromlar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hamamlar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kaplıcalar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içmeceler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turistik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tesislerde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yapılan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2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işler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995686"/>
            <a:ext cx="1209163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827584" y="483518"/>
            <a:ext cx="8388424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İş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Kolu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Kodu:18 - 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Konaklama ve Eğlence İşleri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57754" y="1426511"/>
            <a:ext cx="6570630" cy="61592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12"/>
          <p:cNvSpPr txBox="1"/>
          <p:nvPr/>
        </p:nvSpPr>
        <p:spPr bwMode="auto">
          <a:xfrm>
            <a:off x="2073782" y="1588202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Oteller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benzeri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konaklama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yerleri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115576" y="1392293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42590" y="1637119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55.10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57754" y="2263268"/>
            <a:ext cx="6570630" cy="615921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12"/>
          <p:cNvSpPr txBox="1"/>
          <p:nvPr/>
        </p:nvSpPr>
        <p:spPr bwMode="auto">
          <a:xfrm>
            <a:off x="2073782" y="2424959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Tatil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diğer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kısa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süreli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konaklama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yerleri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115576" y="2229050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Rectangle 36"/>
          <p:cNvSpPr/>
          <p:nvPr/>
        </p:nvSpPr>
        <p:spPr>
          <a:xfrm>
            <a:off x="1457754" y="3100025"/>
            <a:ext cx="6570630" cy="615921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12"/>
          <p:cNvSpPr txBox="1"/>
          <p:nvPr/>
        </p:nvSpPr>
        <p:spPr bwMode="auto">
          <a:xfrm>
            <a:off x="2073782" y="3153995"/>
            <a:ext cx="5738578" cy="523220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Kamp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alanlarının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motorlu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karavan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karavan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tipi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treyler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römork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) park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hizmetleri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115576" y="3065807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Rectangle 41"/>
          <p:cNvSpPr/>
          <p:nvPr/>
        </p:nvSpPr>
        <p:spPr>
          <a:xfrm>
            <a:off x="1457754" y="3936782"/>
            <a:ext cx="6570630" cy="615921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TextBox 12"/>
          <p:cNvSpPr txBox="1"/>
          <p:nvPr/>
        </p:nvSpPr>
        <p:spPr bwMode="auto">
          <a:xfrm>
            <a:off x="2073782" y="4098473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Diğer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konaklama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yerleri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115576" y="3902564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5"/>
          <p:cNvSpPr txBox="1"/>
          <p:nvPr/>
        </p:nvSpPr>
        <p:spPr>
          <a:xfrm>
            <a:off x="1043608" y="1491630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5"/>
          <p:cNvSpPr txBox="1"/>
          <p:nvPr/>
        </p:nvSpPr>
        <p:spPr>
          <a:xfrm>
            <a:off x="1042590" y="2501273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55.20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2" name="TextBox 5"/>
          <p:cNvSpPr txBox="1"/>
          <p:nvPr/>
        </p:nvSpPr>
        <p:spPr>
          <a:xfrm>
            <a:off x="1043608" y="2355784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5"/>
          <p:cNvSpPr txBox="1"/>
          <p:nvPr/>
        </p:nvSpPr>
        <p:spPr>
          <a:xfrm>
            <a:off x="1042590" y="3338030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55.30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4" name="TextBox 5"/>
          <p:cNvSpPr txBox="1"/>
          <p:nvPr/>
        </p:nvSpPr>
        <p:spPr>
          <a:xfrm>
            <a:off x="1043608" y="3192541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5"/>
          <p:cNvSpPr txBox="1"/>
          <p:nvPr/>
        </p:nvSpPr>
        <p:spPr>
          <a:xfrm>
            <a:off x="1042590" y="4174787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55.90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6" name="TextBox 5"/>
          <p:cNvSpPr txBox="1"/>
          <p:nvPr/>
        </p:nvSpPr>
        <p:spPr>
          <a:xfrm>
            <a:off x="1043608" y="4029298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827584" y="411510"/>
            <a:ext cx="8388424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İş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Kolu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Kodu:18 - 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Konaklama ve Eğlence İşleri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57754" y="1426511"/>
            <a:ext cx="6570630" cy="61592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12"/>
          <p:cNvSpPr txBox="1"/>
          <p:nvPr/>
        </p:nvSpPr>
        <p:spPr bwMode="auto">
          <a:xfrm>
            <a:off x="2073782" y="1588202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Lokantalar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seyyar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yemek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hizmeti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faaliyetleri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115576" y="1392293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42590" y="1637119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56.10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57754" y="2263268"/>
            <a:ext cx="6570630" cy="615921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12"/>
          <p:cNvSpPr txBox="1"/>
          <p:nvPr/>
        </p:nvSpPr>
        <p:spPr bwMode="auto">
          <a:xfrm>
            <a:off x="2073782" y="2424959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Özel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günlerde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dışarıya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yemek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hizmeti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sunan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işletmelerin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faaliyetleri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115576" y="2229050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Rectangle 36"/>
          <p:cNvSpPr/>
          <p:nvPr/>
        </p:nvSpPr>
        <p:spPr>
          <a:xfrm>
            <a:off x="1457754" y="3100025"/>
            <a:ext cx="6570630" cy="6159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12"/>
          <p:cNvSpPr txBox="1"/>
          <p:nvPr/>
        </p:nvSpPr>
        <p:spPr bwMode="auto">
          <a:xfrm>
            <a:off x="2073782" y="3261716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Kantinlerin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faaliyetleri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spor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fabrika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okul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veya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işyeri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kantinleri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vb.)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115576" y="3065807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Rectangle 41"/>
          <p:cNvSpPr/>
          <p:nvPr/>
        </p:nvSpPr>
        <p:spPr>
          <a:xfrm>
            <a:off x="1457754" y="3936782"/>
            <a:ext cx="6570630" cy="615921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TextBox 12"/>
          <p:cNvSpPr txBox="1"/>
          <p:nvPr/>
        </p:nvSpPr>
        <p:spPr bwMode="auto">
          <a:xfrm>
            <a:off x="2073782" y="4098473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İçecek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sunum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hizmetleri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115576" y="3902564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5"/>
          <p:cNvSpPr txBox="1"/>
          <p:nvPr/>
        </p:nvSpPr>
        <p:spPr>
          <a:xfrm>
            <a:off x="1043608" y="1491630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5"/>
          <p:cNvSpPr txBox="1"/>
          <p:nvPr/>
        </p:nvSpPr>
        <p:spPr>
          <a:xfrm>
            <a:off x="1042590" y="2501273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56.21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2" name="TextBox 5"/>
          <p:cNvSpPr txBox="1"/>
          <p:nvPr/>
        </p:nvSpPr>
        <p:spPr>
          <a:xfrm>
            <a:off x="1043608" y="2355784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5"/>
          <p:cNvSpPr txBox="1"/>
          <p:nvPr/>
        </p:nvSpPr>
        <p:spPr>
          <a:xfrm>
            <a:off x="1042590" y="3361113"/>
            <a:ext cx="830328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100" b="1" dirty="0">
                <a:solidFill>
                  <a:srgbClr val="FF0000"/>
                </a:solidFill>
                <a:cs typeface="Arial" pitchFamily="34" charset="0"/>
              </a:rPr>
              <a:t>56.29.01</a:t>
            </a:r>
            <a:endParaRPr lang="ko-KR" altLang="en-US" sz="11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4" name="TextBox 5"/>
          <p:cNvSpPr txBox="1"/>
          <p:nvPr/>
        </p:nvSpPr>
        <p:spPr>
          <a:xfrm>
            <a:off x="1043608" y="3130986"/>
            <a:ext cx="83032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ALT</a:t>
            </a:r>
          </a:p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5"/>
          <p:cNvSpPr txBox="1"/>
          <p:nvPr/>
        </p:nvSpPr>
        <p:spPr>
          <a:xfrm>
            <a:off x="1042590" y="4174787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56.30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6" name="TextBox 5"/>
          <p:cNvSpPr txBox="1"/>
          <p:nvPr/>
        </p:nvSpPr>
        <p:spPr>
          <a:xfrm>
            <a:off x="1043608" y="4029298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50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827584" y="483518"/>
            <a:ext cx="8388424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İş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Kolu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Kodu:18 - 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Konaklama ve Eğlence İşleri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57754" y="1426511"/>
            <a:ext cx="6570630" cy="61592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12"/>
          <p:cNvSpPr txBox="1"/>
          <p:nvPr/>
        </p:nvSpPr>
        <p:spPr bwMode="auto">
          <a:xfrm>
            <a:off x="2073782" y="1588202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Sinema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filmi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gösterim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faaliyetleri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115576" y="1392293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42590" y="1637119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59.14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57754" y="2263268"/>
            <a:ext cx="6570630" cy="615921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12"/>
          <p:cNvSpPr txBox="1"/>
          <p:nvPr/>
        </p:nvSpPr>
        <p:spPr bwMode="auto">
          <a:xfrm>
            <a:off x="2073782" y="2424959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Tur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operatörü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faaliyetleri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115576" y="2229050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Rectangle 36"/>
          <p:cNvSpPr/>
          <p:nvPr/>
        </p:nvSpPr>
        <p:spPr>
          <a:xfrm>
            <a:off x="1457754" y="3100025"/>
            <a:ext cx="6570630" cy="615921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12"/>
          <p:cNvSpPr txBox="1"/>
          <p:nvPr/>
        </p:nvSpPr>
        <p:spPr bwMode="auto">
          <a:xfrm>
            <a:off x="2073782" y="3261716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Diğer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rezervasyon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hizmetleri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ilgili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faaliyetler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115576" y="3065807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Rectangle 41"/>
          <p:cNvSpPr/>
          <p:nvPr/>
        </p:nvSpPr>
        <p:spPr>
          <a:xfrm>
            <a:off x="1457754" y="3936782"/>
            <a:ext cx="6570630" cy="615921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TextBox 12"/>
          <p:cNvSpPr txBox="1"/>
          <p:nvPr/>
        </p:nvSpPr>
        <p:spPr bwMode="auto">
          <a:xfrm>
            <a:off x="2073782" y="4098473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Gösteri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sanatları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115576" y="3902564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5"/>
          <p:cNvSpPr txBox="1"/>
          <p:nvPr/>
        </p:nvSpPr>
        <p:spPr>
          <a:xfrm>
            <a:off x="1043608" y="1491630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5"/>
          <p:cNvSpPr txBox="1"/>
          <p:nvPr/>
        </p:nvSpPr>
        <p:spPr>
          <a:xfrm>
            <a:off x="1042590" y="2501273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79.12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2" name="TextBox 5"/>
          <p:cNvSpPr txBox="1"/>
          <p:nvPr/>
        </p:nvSpPr>
        <p:spPr>
          <a:xfrm>
            <a:off x="1043608" y="2355784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5"/>
          <p:cNvSpPr txBox="1"/>
          <p:nvPr/>
        </p:nvSpPr>
        <p:spPr>
          <a:xfrm>
            <a:off x="1042590" y="3338030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79.90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4" name="TextBox 5"/>
          <p:cNvSpPr txBox="1"/>
          <p:nvPr/>
        </p:nvSpPr>
        <p:spPr>
          <a:xfrm>
            <a:off x="1043608" y="3192541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5"/>
          <p:cNvSpPr txBox="1"/>
          <p:nvPr/>
        </p:nvSpPr>
        <p:spPr>
          <a:xfrm>
            <a:off x="1042590" y="4174787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90.01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6" name="TextBox 5"/>
          <p:cNvSpPr txBox="1"/>
          <p:nvPr/>
        </p:nvSpPr>
        <p:spPr>
          <a:xfrm>
            <a:off x="1043608" y="4029298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33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827584" y="483518"/>
            <a:ext cx="8388424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İş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Kolu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Kodu:18 - 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Konaklama ve Eğlence İşleri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57754" y="1426511"/>
            <a:ext cx="6570630" cy="61592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12"/>
          <p:cNvSpPr txBox="1"/>
          <p:nvPr/>
        </p:nvSpPr>
        <p:spPr bwMode="auto">
          <a:xfrm>
            <a:off x="2073782" y="1588202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Gösteri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sanatlarını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destekleyici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faaliyetler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115576" y="1392293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42590" y="1637119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90.01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57754" y="2263268"/>
            <a:ext cx="6570630" cy="615921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12"/>
          <p:cNvSpPr txBox="1"/>
          <p:nvPr/>
        </p:nvSpPr>
        <p:spPr bwMode="auto">
          <a:xfrm>
            <a:off x="2073782" y="2424959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Gösteri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sanatlarını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destekleyici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faaliyetler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115576" y="2229050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Rectangle 36"/>
          <p:cNvSpPr/>
          <p:nvPr/>
        </p:nvSpPr>
        <p:spPr>
          <a:xfrm>
            <a:off x="1457754" y="3100025"/>
            <a:ext cx="6570630" cy="615921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12"/>
          <p:cNvSpPr txBox="1"/>
          <p:nvPr/>
        </p:nvSpPr>
        <p:spPr bwMode="auto">
          <a:xfrm>
            <a:off x="2073782" y="3261716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Sanat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tesislerinin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işletilmesi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115576" y="3065807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Rectangle 41"/>
          <p:cNvSpPr/>
          <p:nvPr/>
        </p:nvSpPr>
        <p:spPr>
          <a:xfrm>
            <a:off x="1457754" y="3936782"/>
            <a:ext cx="6570630" cy="615921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TextBox 12"/>
          <p:cNvSpPr txBox="1"/>
          <p:nvPr/>
        </p:nvSpPr>
        <p:spPr bwMode="auto">
          <a:xfrm>
            <a:off x="2073782" y="4098473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Spor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tesislerinin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işletilmesi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115576" y="3902564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5"/>
          <p:cNvSpPr txBox="1"/>
          <p:nvPr/>
        </p:nvSpPr>
        <p:spPr>
          <a:xfrm>
            <a:off x="1043608" y="1491630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5"/>
          <p:cNvSpPr txBox="1"/>
          <p:nvPr/>
        </p:nvSpPr>
        <p:spPr>
          <a:xfrm>
            <a:off x="1042590" y="2501273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90.02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2" name="TextBox 5"/>
          <p:cNvSpPr txBox="1"/>
          <p:nvPr/>
        </p:nvSpPr>
        <p:spPr>
          <a:xfrm>
            <a:off x="1043608" y="2355784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5"/>
          <p:cNvSpPr txBox="1"/>
          <p:nvPr/>
        </p:nvSpPr>
        <p:spPr>
          <a:xfrm>
            <a:off x="1042590" y="3338030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90.04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4" name="TextBox 5"/>
          <p:cNvSpPr txBox="1"/>
          <p:nvPr/>
        </p:nvSpPr>
        <p:spPr>
          <a:xfrm>
            <a:off x="1043608" y="3192541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5"/>
          <p:cNvSpPr txBox="1"/>
          <p:nvPr/>
        </p:nvSpPr>
        <p:spPr>
          <a:xfrm>
            <a:off x="1042590" y="4174787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93.14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6" name="TextBox 5"/>
          <p:cNvSpPr txBox="1"/>
          <p:nvPr/>
        </p:nvSpPr>
        <p:spPr>
          <a:xfrm>
            <a:off x="1043608" y="4029298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753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827584" y="483518"/>
            <a:ext cx="8388424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İş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Kolu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Kodu:18 - 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Konaklama ve Eğlence İşleri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57754" y="1426511"/>
            <a:ext cx="6570630" cy="61592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12"/>
          <p:cNvSpPr txBox="1"/>
          <p:nvPr/>
        </p:nvSpPr>
        <p:spPr bwMode="auto">
          <a:xfrm>
            <a:off x="2073782" y="1588202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Spor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kulüplerinin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faaliyetleri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115576" y="1392293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42590" y="1637119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93.12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57754" y="2263268"/>
            <a:ext cx="6570630" cy="615921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12"/>
          <p:cNvSpPr txBox="1"/>
          <p:nvPr/>
        </p:nvSpPr>
        <p:spPr bwMode="auto">
          <a:xfrm>
            <a:off x="2073782" y="2424959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Form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tutma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salonları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ile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vücut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geliştirme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salonları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115576" y="2229050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2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Rectangle 36"/>
          <p:cNvSpPr/>
          <p:nvPr/>
        </p:nvSpPr>
        <p:spPr>
          <a:xfrm>
            <a:off x="1457754" y="3100025"/>
            <a:ext cx="6570630" cy="615921"/>
          </a:xfrm>
          <a:prstGeom prst="rect">
            <a:avLst/>
          </a:prstGeom>
          <a:noFill/>
          <a:ln w="127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12"/>
          <p:cNvSpPr txBox="1"/>
          <p:nvPr/>
        </p:nvSpPr>
        <p:spPr bwMode="auto">
          <a:xfrm>
            <a:off x="2073782" y="3261716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Diğer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spor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faaliyetleri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115576" y="3065807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3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Rectangle 41"/>
          <p:cNvSpPr/>
          <p:nvPr/>
        </p:nvSpPr>
        <p:spPr>
          <a:xfrm>
            <a:off x="1457754" y="3936782"/>
            <a:ext cx="6570630" cy="615921"/>
          </a:xfrm>
          <a:prstGeom prst="rect">
            <a:avLst/>
          </a:prstGeom>
          <a:noFill/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TextBox 12"/>
          <p:cNvSpPr txBox="1"/>
          <p:nvPr/>
        </p:nvSpPr>
        <p:spPr bwMode="auto">
          <a:xfrm>
            <a:off x="2073782" y="4098473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Eğlence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parkları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lunaparkların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faaliyetleri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115576" y="3902564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4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5"/>
          <p:cNvSpPr txBox="1"/>
          <p:nvPr/>
        </p:nvSpPr>
        <p:spPr>
          <a:xfrm>
            <a:off x="1043608" y="1491630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1" name="TextBox 5"/>
          <p:cNvSpPr txBox="1"/>
          <p:nvPr/>
        </p:nvSpPr>
        <p:spPr>
          <a:xfrm>
            <a:off x="1042590" y="2501273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93.13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2" name="TextBox 5"/>
          <p:cNvSpPr txBox="1"/>
          <p:nvPr/>
        </p:nvSpPr>
        <p:spPr>
          <a:xfrm>
            <a:off x="1043608" y="2355784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5"/>
          <p:cNvSpPr txBox="1"/>
          <p:nvPr/>
        </p:nvSpPr>
        <p:spPr>
          <a:xfrm>
            <a:off x="1042590" y="3338030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93.19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4" name="TextBox 5"/>
          <p:cNvSpPr txBox="1"/>
          <p:nvPr/>
        </p:nvSpPr>
        <p:spPr>
          <a:xfrm>
            <a:off x="1043608" y="3192541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5"/>
          <p:cNvSpPr txBox="1"/>
          <p:nvPr/>
        </p:nvSpPr>
        <p:spPr>
          <a:xfrm>
            <a:off x="1042590" y="4174787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93.21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26" name="TextBox 5"/>
          <p:cNvSpPr txBox="1"/>
          <p:nvPr/>
        </p:nvSpPr>
        <p:spPr>
          <a:xfrm>
            <a:off x="1043608" y="4029298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18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827584" y="483518"/>
            <a:ext cx="8388424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İş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Kolu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Kodu:18 - 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Konaklama ve Eğlence İşleri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57754" y="1426511"/>
            <a:ext cx="6570630" cy="61592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12"/>
          <p:cNvSpPr txBox="1"/>
          <p:nvPr/>
        </p:nvSpPr>
        <p:spPr bwMode="auto">
          <a:xfrm>
            <a:off x="2073782" y="1588202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Diğer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eğlence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dinlence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faaliyetleri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115576" y="1392293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042590" y="1637119"/>
            <a:ext cx="830328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400" b="1" dirty="0" smtClean="0">
                <a:solidFill>
                  <a:schemeClr val="accent1"/>
                </a:solidFill>
                <a:cs typeface="Arial" pitchFamily="34" charset="0"/>
              </a:rPr>
              <a:t>93.29</a:t>
            </a:r>
            <a:endParaRPr lang="ko-KR" altLang="en-US" sz="1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57754" y="2263268"/>
            <a:ext cx="6570630" cy="6159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12"/>
          <p:cNvSpPr txBox="1"/>
          <p:nvPr/>
        </p:nvSpPr>
        <p:spPr bwMode="auto">
          <a:xfrm>
            <a:off x="2073782" y="2424959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Nikâh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salonlarının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hizmetleri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115576" y="2229050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7" name="Rectangle 36"/>
          <p:cNvSpPr/>
          <p:nvPr/>
        </p:nvSpPr>
        <p:spPr>
          <a:xfrm>
            <a:off x="1457754" y="3100025"/>
            <a:ext cx="6570630" cy="6159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8" name="TextBox 12"/>
          <p:cNvSpPr txBox="1"/>
          <p:nvPr/>
        </p:nvSpPr>
        <p:spPr bwMode="auto">
          <a:xfrm>
            <a:off x="2073782" y="3261716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Fal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astroloji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spiritualist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hizmetleri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1115576" y="3065807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Rectangle 41"/>
          <p:cNvSpPr/>
          <p:nvPr/>
        </p:nvSpPr>
        <p:spPr>
          <a:xfrm>
            <a:off x="1457754" y="3936782"/>
            <a:ext cx="6570630" cy="6159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TextBox 12"/>
          <p:cNvSpPr txBox="1"/>
          <p:nvPr/>
        </p:nvSpPr>
        <p:spPr bwMode="auto">
          <a:xfrm>
            <a:off x="2073782" y="4098473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Kendi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hesabına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çalışan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valelerin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hizmetleri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1115576" y="3902564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5"/>
          <p:cNvSpPr txBox="1"/>
          <p:nvPr/>
        </p:nvSpPr>
        <p:spPr>
          <a:xfrm>
            <a:off x="1043608" y="1491630"/>
            <a:ext cx="830328" cy="21544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5"/>
          <p:cNvSpPr txBox="1"/>
          <p:nvPr/>
        </p:nvSpPr>
        <p:spPr>
          <a:xfrm>
            <a:off x="1042590" y="3361113"/>
            <a:ext cx="830328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100" b="1" dirty="0">
                <a:solidFill>
                  <a:srgbClr val="FF0000"/>
                </a:solidFill>
                <a:cs typeface="Arial" pitchFamily="34" charset="0"/>
              </a:rPr>
              <a:t>96.09.03</a:t>
            </a:r>
            <a:endParaRPr lang="ko-KR" altLang="en-US" sz="11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28" name="TextBox 5"/>
          <p:cNvSpPr txBox="1"/>
          <p:nvPr/>
        </p:nvSpPr>
        <p:spPr>
          <a:xfrm>
            <a:off x="1043608" y="3130986"/>
            <a:ext cx="83032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ALT</a:t>
            </a:r>
          </a:p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Box 5"/>
          <p:cNvSpPr txBox="1"/>
          <p:nvPr/>
        </p:nvSpPr>
        <p:spPr>
          <a:xfrm>
            <a:off x="1042590" y="2585853"/>
            <a:ext cx="830328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100" b="1" dirty="0" smtClean="0">
                <a:solidFill>
                  <a:srgbClr val="FF0000"/>
                </a:solidFill>
                <a:cs typeface="Arial" pitchFamily="34" charset="0"/>
              </a:rPr>
              <a:t>96.09.02</a:t>
            </a:r>
            <a:endParaRPr lang="ko-KR" altLang="en-US" sz="11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30" name="TextBox 5"/>
          <p:cNvSpPr txBox="1"/>
          <p:nvPr/>
        </p:nvSpPr>
        <p:spPr>
          <a:xfrm>
            <a:off x="1043608" y="2355726"/>
            <a:ext cx="83032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ALT</a:t>
            </a:r>
          </a:p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31" name="TextBox 5"/>
          <p:cNvSpPr txBox="1"/>
          <p:nvPr/>
        </p:nvSpPr>
        <p:spPr>
          <a:xfrm>
            <a:off x="1042590" y="4182348"/>
            <a:ext cx="830328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100" b="1" dirty="0" smtClean="0">
                <a:solidFill>
                  <a:srgbClr val="FF0000"/>
                </a:solidFill>
                <a:cs typeface="Arial" pitchFamily="34" charset="0"/>
              </a:rPr>
              <a:t>96.09.07</a:t>
            </a:r>
            <a:endParaRPr lang="ko-KR" altLang="en-US" sz="11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35" name="TextBox 5"/>
          <p:cNvSpPr txBox="1"/>
          <p:nvPr/>
        </p:nvSpPr>
        <p:spPr>
          <a:xfrm>
            <a:off x="1043608" y="3952221"/>
            <a:ext cx="83032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ALT</a:t>
            </a:r>
          </a:p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01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827584" y="483518"/>
            <a:ext cx="8388424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İş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Kolu 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Kodu:18 -  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Konaklama ve Eğlence İşleri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57754" y="1426511"/>
            <a:ext cx="6570630" cy="6159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" name="TextBox 12"/>
          <p:cNvSpPr txBox="1"/>
          <p:nvPr/>
        </p:nvSpPr>
        <p:spPr bwMode="auto">
          <a:xfrm>
            <a:off x="2073782" y="1588202"/>
            <a:ext cx="5738578" cy="307777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Eskort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ve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refakat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hizmetleri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(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güvenlik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hizmetleri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hariç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)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1115576" y="1392293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Rectangle 31"/>
          <p:cNvSpPr/>
          <p:nvPr/>
        </p:nvSpPr>
        <p:spPr>
          <a:xfrm>
            <a:off x="1457754" y="2263268"/>
            <a:ext cx="6570630" cy="615921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3" name="TextBox 12"/>
          <p:cNvSpPr txBox="1"/>
          <p:nvPr/>
        </p:nvSpPr>
        <p:spPr bwMode="auto">
          <a:xfrm>
            <a:off x="2073782" y="2317238"/>
            <a:ext cx="5738578" cy="523220"/>
          </a:xfrm>
          <a:prstGeom prst="rect">
            <a:avLst/>
          </a:prstGeom>
          <a:noFill/>
          <a:effectLst/>
        </p:spPr>
        <p:txBody>
          <a:bodyPr wrap="square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Kendi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hesabına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çalışan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yamak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garson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, vb.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hizmet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sunanların</a:t>
            </a: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faaliyetleri</a:t>
            </a:r>
            <a:endParaRPr lang="ko-KR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115576" y="2229050"/>
            <a:ext cx="684357" cy="684357"/>
          </a:xfrm>
          <a:prstGeom prst="ellipse">
            <a:avLst/>
          </a:prstGeom>
          <a:solidFill>
            <a:schemeClr val="bg1"/>
          </a:solidFill>
          <a:ln w="12700">
            <a:solidFill>
              <a:srgbClr val="FF00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TextBox 5"/>
          <p:cNvSpPr txBox="1"/>
          <p:nvPr/>
        </p:nvSpPr>
        <p:spPr>
          <a:xfrm>
            <a:off x="1042590" y="2585853"/>
            <a:ext cx="830328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100" b="1" dirty="0" smtClean="0">
                <a:solidFill>
                  <a:srgbClr val="FF0000"/>
                </a:solidFill>
                <a:cs typeface="Arial" pitchFamily="34" charset="0"/>
              </a:rPr>
              <a:t>96.09.10</a:t>
            </a:r>
            <a:endParaRPr lang="ko-KR" altLang="en-US" sz="11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30" name="TextBox 5"/>
          <p:cNvSpPr txBox="1"/>
          <p:nvPr/>
        </p:nvSpPr>
        <p:spPr>
          <a:xfrm>
            <a:off x="1043608" y="2355726"/>
            <a:ext cx="83032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ALT</a:t>
            </a:r>
          </a:p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5"/>
          <p:cNvSpPr txBox="1"/>
          <p:nvPr/>
        </p:nvSpPr>
        <p:spPr>
          <a:xfrm>
            <a:off x="1042590" y="1662068"/>
            <a:ext cx="830328" cy="2616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1100" b="1" dirty="0" smtClean="0">
                <a:solidFill>
                  <a:srgbClr val="FF0000"/>
                </a:solidFill>
                <a:cs typeface="Arial" pitchFamily="34" charset="0"/>
              </a:rPr>
              <a:t>96.09.08</a:t>
            </a:r>
            <a:endParaRPr lang="ko-KR" altLang="en-US" sz="1100" b="1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36" name="TextBox 5"/>
          <p:cNvSpPr txBox="1"/>
          <p:nvPr/>
        </p:nvSpPr>
        <p:spPr>
          <a:xfrm>
            <a:off x="1043608" y="1431941"/>
            <a:ext cx="830328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ALT</a:t>
            </a:r>
          </a:p>
          <a:p>
            <a:pPr algn="ctr"/>
            <a:r>
              <a:rPr lang="tr-TR" altLang="ko-KR" sz="8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SINIF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3449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DD2D9"/>
      </a:accent1>
      <a:accent2>
        <a:srgbClr val="0DD2D9"/>
      </a:accent2>
      <a:accent3>
        <a:srgbClr val="0DD2D9"/>
      </a:accent3>
      <a:accent4>
        <a:srgbClr val="0DD2D9"/>
      </a:accent4>
      <a:accent5>
        <a:srgbClr val="0DD2D9"/>
      </a:accent5>
      <a:accent6>
        <a:srgbClr val="0DD2D9"/>
      </a:accent6>
      <a:hlink>
        <a:srgbClr val="000000"/>
      </a:hlink>
      <a:folHlink>
        <a:srgbClr val="000000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326</Words>
  <Application>Microsoft Office PowerPoint</Application>
  <PresentationFormat>Ekran Gösterisi (16:9)</PresentationFormat>
  <Paragraphs>97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Cover and End Slide Master</vt:lpstr>
      <vt:lpstr>Contents Slide Master</vt:lpstr>
      <vt:lpstr>Section Break Slide Master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user</cp:lastModifiedBy>
  <cp:revision>87</cp:revision>
  <dcterms:created xsi:type="dcterms:W3CDTF">2016-12-05T23:26:54Z</dcterms:created>
  <dcterms:modified xsi:type="dcterms:W3CDTF">2019-04-24T20:59:46Z</dcterms:modified>
</cp:coreProperties>
</file>