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4" r:id="rId5"/>
    <p:sldId id="261" r:id="rId6"/>
    <p:sldId id="306" r:id="rId7"/>
    <p:sldId id="307" r:id="rId8"/>
    <p:sldId id="308" r:id="rId9"/>
    <p:sldId id="309" r:id="rId10"/>
    <p:sldId id="310" r:id="rId11"/>
    <p:sldId id="311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72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=""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4"/>
          <p:cNvSpPr txBox="1"/>
          <p:nvPr/>
        </p:nvSpPr>
        <p:spPr>
          <a:xfrm>
            <a:off x="2994339" y="2931790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OLEYİS SENDİKASI</a:t>
            </a:r>
          </a:p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Yerlerinde </a:t>
            </a:r>
          </a:p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örgütlenmeye esas yetkili olduğu </a:t>
            </a:r>
          </a:p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 yeri sınıfları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38" y="1676738"/>
            <a:ext cx="1209163" cy="1152128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890" y="1714368"/>
            <a:ext cx="1076868" cy="107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3491880" y="1978326"/>
            <a:ext cx="5187735" cy="576063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ko-KR" sz="2800" b="1" dirty="0" smtClean="0"/>
              <a:t>18 NOLU İŞ </a:t>
            </a:r>
            <a:r>
              <a:rPr lang="tr-TR" altLang="ko-KR" sz="2800" b="1" dirty="0" smtClean="0"/>
              <a:t>KOLU AÇILIMI</a:t>
            </a:r>
            <a:endParaRPr lang="en-US" altLang="ko-KR" sz="28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3491880" y="2604848"/>
            <a:ext cx="482453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Otel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pansiyon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lokanta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büfe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pastane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kahvehane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gibi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dinlenme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yemek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sinema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müzikli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müziksiz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her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türlü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eğlence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plaj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açık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kapalı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spor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hipodromlar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hamamlar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kaplıcalar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içmeceler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turistik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tesislerde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yapılan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95686"/>
            <a:ext cx="120916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Oteller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benzeri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55.10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Tatil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diğer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kısa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süreli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153995"/>
            <a:ext cx="5738578" cy="523220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Kamp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alanlarının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motorlu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karavan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karavan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tipi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treyler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römork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park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Diğer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yerleri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042590" y="2501273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55.20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1043608" y="2355784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1042590" y="3338030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55.30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043608" y="3192541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1042590" y="4174787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55.90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3608" y="4029298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11510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Lokantalar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seyyar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yemek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56.10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Özel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günlerde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dışarıya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yemek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sunan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işletmelerin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Kantinlerin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fabrika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okul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işyeri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kantinleri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vb.)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İçecek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sunum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042590" y="2501273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56.21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1043608" y="2355784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1042590" y="3361113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>
                <a:solidFill>
                  <a:srgbClr val="FF0000"/>
                </a:solidFill>
                <a:cs typeface="Arial" pitchFamily="34" charset="0"/>
              </a:rPr>
              <a:t>56.29.01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043608" y="3130986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1042590" y="4174787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56.30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3608" y="4029298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Sinema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filmi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gösterim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59.14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operatörü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Diğer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rezervasyon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ilgili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Gösteri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sanatları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042590" y="2501273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79.12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1043608" y="2355784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1042590" y="3338030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79.90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043608" y="3192541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1042590" y="4174787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90.01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3608" y="4029298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Gösteri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sanatlarını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destekleyici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90.01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Gösteri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sanatlarını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destekleyici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Sanat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tesislerinin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işletilmesi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tesislerinin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işletilmesi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042590" y="2501273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90.02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1043608" y="2355784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1042590" y="3338030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90.04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043608" y="3192541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1042590" y="4174787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93.14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3608" y="4029298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kulüplerinin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93.12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Form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tutma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salonları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vücut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geliştirme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salonları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Diğer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Eğlence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parkları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lunaparkların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1042590" y="2501273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93.13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1043608" y="2355784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1042590" y="3338030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93.19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043608" y="3192541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1042590" y="4174787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93.21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3608" y="4029298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Diğer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eğlence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dinlence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2590" y="1637119"/>
            <a:ext cx="830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400" b="1" dirty="0" smtClean="0">
                <a:solidFill>
                  <a:schemeClr val="accent1"/>
                </a:solidFill>
                <a:cs typeface="Arial" pitchFamily="34" charset="0"/>
              </a:rPr>
              <a:t>93.29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424959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Nikâh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salonlarının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36"/>
          <p:cNvSpPr/>
          <p:nvPr/>
        </p:nvSpPr>
        <p:spPr>
          <a:xfrm>
            <a:off x="1457754" y="3100025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073782" y="3261716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astroloji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spiritualist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15576" y="306580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457754" y="3936782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2073782" y="4098473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Kendi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hesabına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çalışan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valelerin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15576" y="390256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5"/>
          <p:cNvSpPr txBox="1"/>
          <p:nvPr/>
        </p:nvSpPr>
        <p:spPr>
          <a:xfrm>
            <a:off x="1043608" y="1491630"/>
            <a:ext cx="83032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1042590" y="3361113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>
                <a:solidFill>
                  <a:srgbClr val="FF0000"/>
                </a:solidFill>
                <a:cs typeface="Arial" pitchFamily="34" charset="0"/>
              </a:rPr>
              <a:t>96.09.03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8" name="TextBox 5"/>
          <p:cNvSpPr txBox="1"/>
          <p:nvPr/>
        </p:nvSpPr>
        <p:spPr>
          <a:xfrm>
            <a:off x="1043608" y="3130986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5"/>
          <p:cNvSpPr txBox="1"/>
          <p:nvPr/>
        </p:nvSpPr>
        <p:spPr>
          <a:xfrm>
            <a:off x="1042590" y="2585853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 smtClean="0">
                <a:solidFill>
                  <a:srgbClr val="FF0000"/>
                </a:solidFill>
                <a:cs typeface="Arial" pitchFamily="34" charset="0"/>
              </a:rPr>
              <a:t>96.09.02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0" name="TextBox 5"/>
          <p:cNvSpPr txBox="1"/>
          <p:nvPr/>
        </p:nvSpPr>
        <p:spPr>
          <a:xfrm>
            <a:off x="1043608" y="2355726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1042590" y="4182348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 smtClean="0">
                <a:solidFill>
                  <a:srgbClr val="FF0000"/>
                </a:solidFill>
                <a:cs typeface="Arial" pitchFamily="34" charset="0"/>
              </a:rPr>
              <a:t>96.09.07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1043608" y="3952221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827584" y="483518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Kolu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Kodu:18 - 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Konaklama ve Eğlence İşleri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54" y="1426511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2073782" y="1588202"/>
            <a:ext cx="5738578" cy="30777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Eskort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refakat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güvenlik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hizmetleri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hariç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15576" y="1392293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ectangle 31"/>
          <p:cNvSpPr/>
          <p:nvPr/>
        </p:nvSpPr>
        <p:spPr>
          <a:xfrm>
            <a:off x="1457754" y="2263268"/>
            <a:ext cx="6570630" cy="6159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2073782" y="2317238"/>
            <a:ext cx="5738578" cy="523220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Kendi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hesabına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çalışan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yamak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garson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vb.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hizmet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sunanların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faaliyetleri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15576" y="22290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5"/>
          <p:cNvSpPr txBox="1"/>
          <p:nvPr/>
        </p:nvSpPr>
        <p:spPr>
          <a:xfrm>
            <a:off x="1042590" y="2585853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 smtClean="0">
                <a:solidFill>
                  <a:srgbClr val="FF0000"/>
                </a:solidFill>
                <a:cs typeface="Arial" pitchFamily="34" charset="0"/>
              </a:rPr>
              <a:t>96.09.10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0" name="TextBox 5"/>
          <p:cNvSpPr txBox="1"/>
          <p:nvPr/>
        </p:nvSpPr>
        <p:spPr>
          <a:xfrm>
            <a:off x="1043608" y="2355726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042590" y="1662068"/>
            <a:ext cx="83032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1100" b="1" dirty="0" smtClean="0">
                <a:solidFill>
                  <a:srgbClr val="FF0000"/>
                </a:solidFill>
                <a:cs typeface="Arial" pitchFamily="34" charset="0"/>
              </a:rPr>
              <a:t>96.09.08</a:t>
            </a:r>
            <a:endParaRPr lang="ko-KR" altLang="en-US" sz="11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6" name="TextBox 5"/>
          <p:cNvSpPr txBox="1"/>
          <p:nvPr/>
        </p:nvSpPr>
        <p:spPr>
          <a:xfrm>
            <a:off x="1043608" y="1431941"/>
            <a:ext cx="8303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ALT</a:t>
            </a:r>
          </a:p>
          <a:p>
            <a:pPr algn="ctr"/>
            <a:r>
              <a:rPr lang="tr-TR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SINIF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326</Words>
  <Application>Microsoft Office PowerPoint</Application>
  <PresentationFormat>Ekran Gösterisi (16:9)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Cover and End Slide Master</vt:lpstr>
      <vt:lpstr>Contents Slide Master</vt:lpstr>
      <vt:lpstr>Section Break Slide Master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87</cp:revision>
  <dcterms:created xsi:type="dcterms:W3CDTF">2016-12-05T23:26:54Z</dcterms:created>
  <dcterms:modified xsi:type="dcterms:W3CDTF">2019-04-24T20:59:46Z</dcterms:modified>
</cp:coreProperties>
</file>